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0" r:id="rId4"/>
    <p:sldId id="261" r:id="rId5"/>
    <p:sldId id="272" r:id="rId6"/>
    <p:sldId id="281" r:id="rId7"/>
    <p:sldId id="278" r:id="rId8"/>
    <p:sldId id="268" r:id="rId9"/>
    <p:sldId id="279" r:id="rId10"/>
    <p:sldId id="258" r:id="rId11"/>
    <p:sldId id="262" r:id="rId12"/>
    <p:sldId id="263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98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0CE50-A74F-4FBD-81B8-DC6492D05069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AD73E-9519-4F85-BC90-78B98FFA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226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7965D5-98F1-42F4-893B-1F1A74FEA37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3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72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0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9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7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2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1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12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74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62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49B99-9307-417D-A16C-9730CE19528A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3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5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7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5334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2133600" y="203200"/>
            <a:ext cx="533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বিসমিল্লাহির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রাহমানির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রাহিম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762000"/>
            <a:ext cx="2743200" cy="101566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স্বাগতম   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679" y="1845980"/>
            <a:ext cx="6326242" cy="35426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20301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" name="chimes.wav"/>
          </p:stSnd>
        </p:sndAc>
      </p:transition>
    </mc:Choice>
    <mc:Fallback>
      <p:transition spd="slow">
        <p:dissolv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1295400" y="304800"/>
            <a:ext cx="6248400" cy="1143000"/>
          </a:xfrm>
          <a:prstGeom prst="triangl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6800" y="2311400"/>
            <a:ext cx="4114800" cy="32512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7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তথ্য ও যোগাযোগ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২য়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পাঠের নামঃ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মেমোরী ও স্টোরেজ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9059" y="2311400"/>
            <a:ext cx="4440238" cy="3108543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মোঃ আব্দুর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রহিম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(আই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)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bn-BD" sz="2800" dirty="0">
                <a:latin typeface="NikoshBAN" pitchFamily="2" charset="0"/>
                <a:cs typeface="NikoshBAN" pitchFamily="2" charset="0"/>
              </a:rPr>
              <a:t>হাজী ওয়াজেদ আলী মাধ্যমিক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bn-BD" sz="2800" dirty="0">
                <a:latin typeface="NikoshBAN" pitchFamily="2" charset="0"/>
                <a:cs typeface="NikoshBAN" pitchFamily="2" charset="0"/>
              </a:rPr>
              <a:t>ভেড়ামারা,  কুষ্টিয়া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endParaRPr lang="en-US" sz="2400" dirty="0">
              <a:latin typeface="Calibri" pitchFamily="34" charset="0"/>
            </a:endParaRPr>
          </a:p>
        </p:txBody>
      </p:sp>
      <p:pic>
        <p:nvPicPr>
          <p:cNvPr id="10247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416968"/>
            <a:ext cx="1219200" cy="15255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507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  <p:sndAc>
          <p:stSnd>
            <p:snd r:embed="rId3" name="camera.wav"/>
          </p:stSnd>
        </p:sndAc>
      </p:transition>
    </mc:Choice>
    <mc:Fallback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400" y="76200"/>
            <a:ext cx="27432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u="sng" dirty="0" smtClean="0">
                <a:solidFill>
                  <a:srgbClr val="85159B"/>
                </a:solidFill>
                <a:latin typeface="NikoshLightBAN" pitchFamily="2" charset="0"/>
                <a:cs typeface="NikoshLightBAN" pitchFamily="2" charset="0"/>
              </a:rPr>
              <a:t>শিখনফল  </a:t>
            </a:r>
            <a:endParaRPr lang="en-US" sz="5400" u="sng" dirty="0">
              <a:solidFill>
                <a:srgbClr val="85159B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287517"/>
            <a:ext cx="8305800" cy="34778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u="sng" dirty="0" smtClean="0">
                <a:latin typeface="NikoshBAN" pitchFamily="2" charset="0"/>
                <a:cs typeface="NikoshBAN" pitchFamily="2" charset="0"/>
              </a:rPr>
              <a:t>এই অধ্যায় শেষে শিক্ষার্থীরাঃ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স্থায়ী ও  অস্থায়ী মেমোরী সম্পর্কে বলতে পারবে  ।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সহায়ক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মেমোরীর গুরুত্ব সম্পর্কে ব্যাখ্যা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করতে পারবে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149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48161"/>
            <a:ext cx="4343400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u="sng" dirty="0" smtClean="0">
                <a:solidFill>
                  <a:srgbClr val="00B0F0"/>
                </a:solidFill>
                <a:latin typeface="NikoshLightBAN" pitchFamily="2" charset="0"/>
                <a:cs typeface="NikoshLightBAN" pitchFamily="2" charset="0"/>
              </a:rPr>
              <a:t>পাঠ ঘোষনাঃ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00199"/>
            <a:ext cx="7692013" cy="479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95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  <p:sndAc>
          <p:stSnd>
            <p:snd r:embed="rId2" name="laser.wav"/>
          </p:stSnd>
        </p:sndAc>
      </p:transition>
    </mc:Choice>
    <mc:Fallback>
      <p:transition spd="slow">
        <p:fade/>
        <p:sndAc>
          <p:stSnd>
            <p:snd r:embed="rId2" name="las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5939" y="4419600"/>
            <a:ext cx="3886261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নানা ধরনের র‍্যাম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8495" y="304800"/>
            <a:ext cx="223739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উপস্থাপনা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33400" y="1371600"/>
            <a:ext cx="8389226" cy="2600325"/>
            <a:chOff x="294947" y="1324491"/>
            <a:chExt cx="8389226" cy="260032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47" y="1324491"/>
              <a:ext cx="4191000" cy="260032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2223" y="1324491"/>
              <a:ext cx="4171950" cy="26003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6820251"/>
      </p:ext>
    </p:extLst>
  </p:cSld>
  <p:clrMapOvr>
    <a:masterClrMapping/>
  </p:clrMapOvr>
  <p:transition spd="slow">
    <p:pull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53710" y="3657600"/>
            <a:ext cx="34946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নানা ধরনের রম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0740" y="762000"/>
            <a:ext cx="8086060" cy="2488159"/>
            <a:chOff x="289922" y="762000"/>
            <a:chExt cx="8086060" cy="248815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22" y="767090"/>
              <a:ext cx="4267200" cy="248306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7122" y="762000"/>
              <a:ext cx="3818860" cy="24830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8021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00400" y="40386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হার্ড ডিস্ক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42597" y="685800"/>
            <a:ext cx="8372280" cy="3098582"/>
            <a:chOff x="533400" y="1871662"/>
            <a:chExt cx="8372280" cy="30985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1884800"/>
              <a:ext cx="4046483" cy="3085444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999" y="1871662"/>
              <a:ext cx="4333681" cy="30985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  <p:sndAc>
          <p:stSnd>
            <p:snd r:embed="rId2" name="drumroll.wav"/>
          </p:stSnd>
        </p:sndAc>
      </p:transition>
    </mc:Choice>
    <mc:Fallback>
      <p:transition spd="slow">
        <p:checker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3810000"/>
            <a:ext cx="6324600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ডিভিডি ও সি ডি, দেখতে একই রকম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535823" y="1213452"/>
            <a:ext cx="6413467" cy="2157905"/>
            <a:chOff x="1535823" y="1213452"/>
            <a:chExt cx="6413467" cy="215790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400" y="1228233"/>
              <a:ext cx="4367890" cy="2143124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5823" y="1213452"/>
              <a:ext cx="2133600" cy="2143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3072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8500" y="3733800"/>
            <a:ext cx="1905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পেন ড্রাইভ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53510" y="399392"/>
            <a:ext cx="6293069" cy="3057525"/>
            <a:chOff x="1153510" y="399392"/>
            <a:chExt cx="6293069" cy="305752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0" y="399392"/>
              <a:ext cx="3255579" cy="3057525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510" y="399392"/>
              <a:ext cx="3057525" cy="30575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6578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  <p:sndAc>
          <p:stSnd>
            <p:snd r:embed="rId2" name="push.wav"/>
          </p:stSnd>
        </p:sndAc>
      </p:transition>
    </mc:Choice>
    <mc:Fallback>
      <p:transition spd="slow">
        <p:fade/>
        <p:sndAc>
          <p:stSnd>
            <p:snd r:embed="rId2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3810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609600"/>
            <a:ext cx="525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6000" u="sng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1676400"/>
            <a:ext cx="8382000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র‍্যাম ও রম নামে দুটো দল গঠন করে কম্পিউটারের   ক্ষেত্রে কোনটি গুরত্বপুর্ণ এ  বিষয়ে বিতর্ক কর ।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17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  <p:sndAc>
          <p:stSnd>
            <p:snd r:embed="rId2" name="chimes.wav"/>
          </p:stSnd>
        </p:sndAc>
      </p:transition>
    </mc:Choice>
    <mc:Fallback>
      <p:transition spd="slow">
        <p:checker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0"/>
            <a:ext cx="2286000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7A982"/>
                </a:solidFill>
                <a:latin typeface="NikoshBAN" pitchFamily="2" charset="0"/>
                <a:cs typeface="NikoshBAN" pitchFamily="2" charset="0"/>
              </a:rPr>
              <a:t>মূল্যায়ণ  </a:t>
            </a:r>
            <a:endParaRPr lang="en-US" sz="6000" u="sng" dirty="0">
              <a:solidFill>
                <a:srgbClr val="07A98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371600"/>
            <a:ext cx="7848600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 মেমোরী বলতে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কি বুঝ?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তিনটি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সহায়ক মেমোরির  নাম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লিখ।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পেন ড্রাইভ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দিয়ে কি করা হয়? 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হার্ড ডিস্ক 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দ্বারা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কি করা হয়?  </a:t>
            </a:r>
          </a:p>
        </p:txBody>
      </p:sp>
    </p:spTree>
    <p:extLst>
      <p:ext uri="{BB962C8B-B14F-4D97-AF65-F5344CB8AC3E}">
        <p14:creationId xmlns:p14="http://schemas.microsoft.com/office/powerpoint/2010/main" val="12490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52401"/>
            <a:ext cx="647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6000" u="sng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502979"/>
            <a:ext cx="8229600" cy="212365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র‍্যাম ও  রমের পাঁচটি পার্থক্য লিখ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just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পেন ড্রাইভ ব্যবহারে সুবিধা গুলো লিখ। 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658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  <p:sndAc>
          <p:stSnd>
            <p:snd r:embed="rId2" name="drumroll.wav"/>
          </p:stSnd>
        </p:sndAc>
      </p:transition>
    </mc:Choice>
    <mc:Fallback>
      <p:transition spd="slow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1524000"/>
            <a:ext cx="7467600" cy="264687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1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816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2" name="wind.wav"/>
          </p:stSnd>
        </p:sndAc>
      </p:transition>
    </mc:Choice>
    <mc:Fallback>
      <p:transition spd="slow">
        <p:fade/>
        <p:sndAc>
          <p:stSnd>
            <p:snd r:embed="rId2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166</Words>
  <Application>Microsoft Office PowerPoint</Application>
  <PresentationFormat>On-screen Show (4:3)</PresentationFormat>
  <Paragraphs>38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200</cp:revision>
  <dcterms:created xsi:type="dcterms:W3CDTF">2013-09-25T04:42:44Z</dcterms:created>
  <dcterms:modified xsi:type="dcterms:W3CDTF">2013-10-01T05:27:33Z</dcterms:modified>
</cp:coreProperties>
</file>